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15138" cy="9931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536" y="236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96" y="-108"/>
      </p:cViewPr>
      <p:guideLst>
        <p:guide orient="horz" pos="3128"/>
        <p:guide pos="214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3250-AAFC-4FC0-AF10-DF2667A77181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19313" y="744538"/>
            <a:ext cx="25765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1514" y="4717415"/>
            <a:ext cx="5452110" cy="44691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53226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60335" y="9433106"/>
            <a:ext cx="2953226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0DE46-67A5-4BF1-BEEA-244DD33E117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19313" y="744538"/>
            <a:ext cx="2576512" cy="3724275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0DE46-67A5-4BF1-BEEA-244DD33E1178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5C1D7-D088-4A58-BC13-B176327D221F}" type="datetimeFigureOut">
              <a:rPr lang="es-ES" smtClean="0"/>
              <a:pPr/>
              <a:t>16/10/2025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B9BF-E1FA-453B-8693-2BEEF6999B6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38" y="0"/>
            <a:ext cx="6867638" cy="990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9628" y="0"/>
            <a:ext cx="64187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valdi" pitchFamily="66" charset="0"/>
              </a:rPr>
              <a:t>¡</a:t>
            </a:r>
            <a:r>
              <a:rPr lang="en-US" sz="8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valdi" pitchFamily="66" charset="0"/>
              </a:rPr>
              <a:t>Feliz</a:t>
            </a:r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valdi" pitchFamily="66" charset="0"/>
              </a:rPr>
              <a:t> </a:t>
            </a:r>
            <a:r>
              <a:rPr lang="en-US" sz="8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valdi" pitchFamily="66" charset="0"/>
              </a:rPr>
              <a:t>Navidad</a:t>
            </a:r>
            <a:r>
              <a:rPr lang="en-US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Vivaldi" pitchFamily="66" charset="0"/>
              </a:rPr>
              <a:t>!</a:t>
            </a:r>
            <a:endParaRPr lang="en-US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Vivaldi" pitchFamily="66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0" y="776536"/>
            <a:ext cx="68580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endParaRPr lang="es-ES" sz="2400" b="1" dirty="0" smtClean="0">
              <a:latin typeface="Monotype Corsiva" pitchFamily="66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Monotype Corsiva" pitchFamily="66" charset="0"/>
              </a:rPr>
              <a:t>DEGUSTACION     DE   ENTRANTES</a:t>
            </a:r>
            <a:r>
              <a:rPr lang="es-ES" sz="2400" b="1" dirty="0" smtClean="0">
                <a:latin typeface="Monotype Corsiva" pitchFamily="66" charset="0"/>
              </a:rPr>
              <a:t> </a:t>
            </a:r>
            <a:endParaRPr lang="es-ES" sz="2400" b="1" dirty="0">
              <a:latin typeface="Monotype Corsiva" pitchFamily="66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s-ES" sz="900" b="1" dirty="0" smtClean="0"/>
          </a:p>
          <a:p>
            <a:pPr lvl="0" algn="ctr">
              <a:spcBef>
                <a:spcPct val="0"/>
              </a:spcBef>
              <a:defRPr/>
            </a:pPr>
            <a:endParaRPr lang="es-ES" sz="900" b="1" dirty="0" smtClean="0"/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IBERICOS GRAN CURACION DE LA DEHESA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CUMBRES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MAYORES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BRANDADA DE BACALAO CON TOSTADITAS AL AJO Y ENELDO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RUEDA DE GAMBAS Y LANGOSTINOS COCIDOS EN AGUA DE MAR Y CAÑAILLAS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nsolas" pitchFamily="49" charset="0"/>
              <a:cs typeface="Consolas" pitchFamily="49" charset="0"/>
            </a:endParaRPr>
          </a:p>
          <a:p>
            <a:pPr lvl="0" algn="ctr">
              <a:spcBef>
                <a:spcPct val="0"/>
              </a:spcBef>
              <a:defRPr/>
            </a:pPr>
            <a:endParaRPr lang="es-ES" sz="800" b="1" dirty="0" smtClean="0"/>
          </a:p>
        </p:txBody>
      </p:sp>
      <p:sp>
        <p:nvSpPr>
          <p:cNvPr id="11" name="10 Rectángulo"/>
          <p:cNvSpPr/>
          <p:nvPr/>
        </p:nvSpPr>
        <p:spPr>
          <a:xfrm>
            <a:off x="0" y="3080792"/>
            <a:ext cx="68580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endParaRPr lang="es-ES" sz="2000" b="1" dirty="0" smtClean="0">
              <a:latin typeface="Monotype Corsiva" pitchFamily="66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sz="2000" b="1" dirty="0" smtClean="0">
                <a:latin typeface="Monotype Corsiva" pitchFamily="66" charset="0"/>
              </a:rPr>
              <a:t>SEGUNDO </a:t>
            </a:r>
            <a:r>
              <a:rPr lang="es-ES" sz="2000" b="1" dirty="0">
                <a:latin typeface="Monotype Corsiva" pitchFamily="66" charset="0"/>
              </a:rPr>
              <a:t>A ELEGIR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LECHON SEGOVIANO CRUGIENTE ASADO CON PATATAS DOLAR AL ESTROGONOF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SUPREMA DE MAGRE DE PATO CONFITADO CON PERA HORNEADA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Y PREMENTIER DE BATATA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CHULETON VETEADO DE VACA GALLEGAA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A LAS BRASAS CON  PATATAS AL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HORNO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LOMO DE CORDERO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BRASEADO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A BAJA TEMPRRATURA CON PATATAS ASADS ALIÑADAS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ARROZ BOMBA MELOSO CON BGAVANTE ROJO Y SALTEADO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CON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DELICIAS DE LAS RIAS</a:t>
            </a:r>
          </a:p>
          <a:p>
            <a:pPr lvl="0" algn="ctr">
              <a:spcBef>
                <a:spcPct val="0"/>
              </a:spcBef>
              <a:defRPr/>
            </a:pPr>
            <a:endParaRPr lang="es-ES" b="1" dirty="0" smtClean="0">
              <a:latin typeface="CordiaUPC" pitchFamily="34" charset="-34"/>
              <a:cs typeface="CordiaUPC" pitchFamily="34" charset="-34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RODABALLO DE RACION </a:t>
            </a:r>
            <a:r>
              <a:rPr lang="es-ES" b="1" smtClean="0">
                <a:latin typeface="CordiaUPC" pitchFamily="34" charset="-34"/>
                <a:cs typeface="CordiaUPC" pitchFamily="34" charset="-34"/>
              </a:rPr>
              <a:t>AL </a:t>
            </a:r>
            <a:r>
              <a:rPr lang="es-ES" b="1" smtClean="0">
                <a:latin typeface="CordiaUPC" pitchFamily="34" charset="-34"/>
                <a:cs typeface="CordiaUPC" pitchFamily="34" charset="-34"/>
              </a:rPr>
              <a:t>HORNO  </a:t>
            </a:r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A LA PROVENZAL CON PATATAS RISOLADA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>
                <a:latin typeface="Consolas" pitchFamily="49" charset="0"/>
                <a:cs typeface="Consolas" pitchFamily="49" charset="0"/>
              </a:rPr>
              <a:t> </a:t>
            </a:r>
            <a:endParaRPr lang="es-ES" b="1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50" name="Picture 2" descr="https://image.freepik.com/vector-gratis/postal-de-navidad-con-regalos-y-bolas-de-navidad_53-1935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867585">
            <a:off x="2242498" y="7974374"/>
            <a:ext cx="3002650" cy="180557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3" name="12 Rectángulo"/>
          <p:cNvSpPr/>
          <p:nvPr/>
        </p:nvSpPr>
        <p:spPr>
          <a:xfrm>
            <a:off x="1988840" y="7905328"/>
            <a:ext cx="28083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400" b="1" dirty="0" smtClean="0"/>
              <a:t>45,00€</a:t>
            </a:r>
            <a:endParaRPr lang="es-ES" sz="4400" b="1" dirty="0"/>
          </a:p>
        </p:txBody>
      </p:sp>
      <p:pic>
        <p:nvPicPr>
          <p:cNvPr id="2052" name="Picture 4" descr="http://www.wpclipart.com/holiday/Christmas/ornaments/languages_red/Feliz_Navidad__Spanish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85184" y="7041232"/>
            <a:ext cx="1296144" cy="1368152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5" name="Picture 4" descr="http://www.wpclipart.com/holiday/Christmas/ornaments/languages_red/Feliz_Navidad__Spanish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80" y="7041232"/>
            <a:ext cx="1008112" cy="1008112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4" name="13 CuadroTexto"/>
          <p:cNvSpPr txBox="1"/>
          <p:nvPr/>
        </p:nvSpPr>
        <p:spPr>
          <a:xfrm>
            <a:off x="0" y="6033120"/>
            <a:ext cx="6858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400" b="1" dirty="0" smtClean="0">
              <a:latin typeface="Monotype Corsiva" pitchFamily="66" charset="0"/>
            </a:endParaRPr>
          </a:p>
          <a:p>
            <a:pPr algn="ctr"/>
            <a:endParaRPr lang="es-ES" sz="1400" b="1" dirty="0" smtClean="0">
              <a:latin typeface="Monotype Corsiva" pitchFamily="66" charset="0"/>
            </a:endParaRPr>
          </a:p>
          <a:p>
            <a:pPr algn="ctr"/>
            <a:endParaRPr lang="es-ES" b="1" dirty="0" smtClean="0">
              <a:latin typeface="Monotype Corsiva" pitchFamily="66" charset="0"/>
            </a:endParaRPr>
          </a:p>
          <a:p>
            <a:pPr algn="ctr"/>
            <a:endParaRPr lang="es-ES" b="1" dirty="0" smtClean="0">
              <a:latin typeface="Monotype Corsiva" pitchFamily="66" charset="0"/>
            </a:endParaRPr>
          </a:p>
          <a:p>
            <a:pPr algn="ctr"/>
            <a:r>
              <a:rPr lang="es-ES" b="1" dirty="0" smtClean="0">
                <a:latin typeface="Monotype Corsiva" pitchFamily="66" charset="0"/>
              </a:rPr>
              <a:t>POSTRE</a:t>
            </a:r>
          </a:p>
          <a:p>
            <a:pPr algn="ctr"/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PRALINE DE TURRON CON HELADO DE VAINILLA</a:t>
            </a:r>
          </a:p>
          <a:p>
            <a:pPr algn="ctr"/>
            <a:r>
              <a:rPr lang="es-ES" b="1" dirty="0" smtClean="0">
                <a:latin typeface="CordiaUPC" pitchFamily="34" charset="-34"/>
                <a:cs typeface="CordiaUPC" pitchFamily="34" charset="-34"/>
              </a:rPr>
              <a:t>CAVA Y CAFE</a:t>
            </a:r>
          </a:p>
        </p:txBody>
      </p:sp>
      <p:sp>
        <p:nvSpPr>
          <p:cNvPr id="16" name="15 Rectángulo"/>
          <p:cNvSpPr/>
          <p:nvPr/>
        </p:nvSpPr>
        <p:spPr>
          <a:xfrm>
            <a:off x="0" y="7720786"/>
            <a:ext cx="2564904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endParaRPr lang="es-ES" b="1" u="sng" dirty="0" smtClean="0"/>
          </a:p>
          <a:p>
            <a:pPr lvl="0" algn="ctr">
              <a:spcBef>
                <a:spcPct val="0"/>
              </a:spcBef>
              <a:defRPr/>
            </a:pPr>
            <a:r>
              <a:rPr lang="es-ES" b="1" u="sng" dirty="0" smtClean="0"/>
              <a:t>MENU INFANTIL</a:t>
            </a:r>
          </a:p>
          <a:p>
            <a:pPr lvl="0" algn="ctr">
              <a:spcBef>
                <a:spcPct val="0"/>
              </a:spcBef>
              <a:defRPr/>
            </a:pPr>
            <a:endParaRPr lang="es-ES" sz="800" dirty="0" smtClean="0"/>
          </a:p>
          <a:p>
            <a:pPr lvl="0" algn="ctr">
              <a:spcBef>
                <a:spcPct val="0"/>
              </a:spcBef>
              <a:defRPr/>
            </a:pPr>
            <a:r>
              <a:rPr lang="es-ES" sz="1200" dirty="0" smtClean="0"/>
              <a:t>PLATO COMBO DE PASTA CON 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sz="1200" dirty="0" smtClean="0"/>
              <a:t>TOMATE,CROQUETAS DE JAMON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sz="1200" dirty="0" smtClean="0"/>
              <a:t>BISTE DE ENTRECOT CON PATATAS FRITAS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sz="1200" dirty="0" smtClean="0"/>
              <a:t>BEBIDA Y POSTE</a:t>
            </a:r>
          </a:p>
          <a:p>
            <a:pPr lvl="0" algn="ctr">
              <a:spcBef>
                <a:spcPct val="0"/>
              </a:spcBef>
              <a:defRPr/>
            </a:pPr>
            <a:r>
              <a:rPr lang="es-ES" b="1" dirty="0" smtClean="0"/>
              <a:t>25 €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492896" y="9598223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b="1" dirty="0" smtClean="0"/>
              <a:t>I.V.A. INCLUIDO</a:t>
            </a:r>
            <a:endParaRPr lang="es-ES" sz="1400" b="1" dirty="0"/>
          </a:p>
        </p:txBody>
      </p:sp>
    </p:spTree>
    <p:extLst>
      <p:ext uri="{BB962C8B-B14F-4D97-AF65-F5344CB8AC3E}">
        <p14:creationId xmlns="" xmlns:p14="http://schemas.microsoft.com/office/powerpoint/2010/main" val="19866238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147</Words>
  <Application>Microsoft Office PowerPoint</Application>
  <PresentationFormat>A4 (210 x 297 mm)</PresentationFormat>
  <Paragraphs>43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La Corte</dc:creator>
  <cp:lastModifiedBy>www.intercambiosvirtuales.org</cp:lastModifiedBy>
  <cp:revision>13</cp:revision>
  <dcterms:created xsi:type="dcterms:W3CDTF">2013-12-11T17:34:48Z</dcterms:created>
  <dcterms:modified xsi:type="dcterms:W3CDTF">2025-10-16T19:06:12Z</dcterms:modified>
</cp:coreProperties>
</file>