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15138" cy="9931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00" y="-15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3129"/>
        <p:guide pos="214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3226" cy="496569"/>
          </a:xfrm>
          <a:prstGeom prst="rect">
            <a:avLst/>
          </a:prstGeom>
        </p:spPr>
        <p:txBody>
          <a:bodyPr vert="horz" lIns="91428" tIns="45716" rIns="91428" bIns="45716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60335" y="2"/>
            <a:ext cx="2953226" cy="496569"/>
          </a:xfrm>
          <a:prstGeom prst="rect">
            <a:avLst/>
          </a:prstGeom>
        </p:spPr>
        <p:txBody>
          <a:bodyPr vert="horz" lIns="91428" tIns="45716" rIns="91428" bIns="45716" rtlCol="0"/>
          <a:lstStyle>
            <a:lvl1pPr algn="r">
              <a:defRPr sz="1200"/>
            </a:lvl1pPr>
          </a:lstStyle>
          <a:p>
            <a:fld id="{D2A43250-AAFC-4FC0-AF10-DF2667A77181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746125"/>
            <a:ext cx="2576512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6" rIns="91428" bIns="45716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1515" y="4717417"/>
            <a:ext cx="5452110" cy="4469131"/>
          </a:xfrm>
          <a:prstGeom prst="rect">
            <a:avLst/>
          </a:prstGeom>
        </p:spPr>
        <p:txBody>
          <a:bodyPr vert="horz" lIns="91428" tIns="45716" rIns="91428" bIns="4571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433109"/>
            <a:ext cx="2953226" cy="496569"/>
          </a:xfrm>
          <a:prstGeom prst="rect">
            <a:avLst/>
          </a:prstGeom>
        </p:spPr>
        <p:txBody>
          <a:bodyPr vert="horz" lIns="91428" tIns="45716" rIns="91428" bIns="45716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60335" y="9433109"/>
            <a:ext cx="2953226" cy="496569"/>
          </a:xfrm>
          <a:prstGeom prst="rect">
            <a:avLst/>
          </a:prstGeom>
        </p:spPr>
        <p:txBody>
          <a:bodyPr vert="horz" lIns="91428" tIns="45716" rIns="91428" bIns="45716" rtlCol="0" anchor="b"/>
          <a:lstStyle>
            <a:lvl1pPr algn="r">
              <a:defRPr sz="1200"/>
            </a:lvl1pPr>
          </a:lstStyle>
          <a:p>
            <a:fld id="{E400DE46-67A5-4BF1-BEEA-244DD33E11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19313" y="746125"/>
            <a:ext cx="2576512" cy="37226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0DE46-67A5-4BF1-BEEA-244DD33E1178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C1D7-D088-4A58-BC13-B176327D221F}" type="datetimeFigureOut">
              <a:rPr lang="es-ES" smtClean="0"/>
              <a:pPr/>
              <a:t>22/11/2023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AB9BF-E1FA-453B-8693-2BEEF6999B6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638" y="0"/>
            <a:ext cx="6867638" cy="990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656" y="6825208"/>
            <a:ext cx="1152128" cy="1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6858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pee" pitchFamily="2" charset="0"/>
              </a:rPr>
              <a:t>NOCHE DE REYES</a:t>
            </a:r>
          </a:p>
          <a:p>
            <a:pPr algn="ctr"/>
            <a:r>
              <a:rPr lang="en-US" sz="2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pee" pitchFamily="2" charset="0"/>
              </a:rPr>
              <a:t>BAILE CON ORQUESTA Y COTILLON</a:t>
            </a:r>
            <a:endParaRPr lang="en-US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pee" pitchFamily="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1064568"/>
            <a:ext cx="6858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ENTRANTES DEGUSTACION</a:t>
            </a:r>
            <a:endParaRPr lang="es-ES" sz="2000" b="1" dirty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9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(A COMPARTIR)</a:t>
            </a:r>
          </a:p>
          <a:p>
            <a:pPr lvl="0" algn="ctr">
              <a:spcBef>
                <a:spcPct val="0"/>
              </a:spcBef>
              <a:defRPr/>
            </a:pPr>
            <a:endParaRPr lang="es-ES" sz="9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SURTIDO DE IBERICOS DE LA DEHESA DE CUMBRES MAYORES (HUELVA)</a:t>
            </a:r>
            <a:endParaRPr lang="es-ES" sz="20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TARRINA DE FOIE DE PATO CON QUESO CREMA CURADO Y PERLAS DE ALMENDRAS TOSTADAS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MARISCADA LA CORTE  AL CENTRO ;LANGOSTINOS,GAMBAS,CIGALA Y NECORA </a:t>
            </a:r>
          </a:p>
          <a:p>
            <a:pPr lvl="0" algn="ctr">
              <a:spcBef>
                <a:spcPct val="0"/>
              </a:spcBef>
              <a:defRPr/>
            </a:pPr>
            <a:endParaRPr lang="es-ES" sz="14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2504728"/>
            <a:ext cx="68580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s-ES" sz="2400" b="1" dirty="0" smtClean="0">
              <a:latin typeface="Monotype Corsiva" pitchFamily="66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s-ES" sz="24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24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SEGUNDO </a:t>
            </a:r>
            <a:r>
              <a:rPr lang="es-ES" sz="2400" b="1" dirty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A ELEGIR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PIERNA DE CABRITO ASADA A BAJA TEMPERATURA CON PANADERAS Y TURRON DE CASTAÑAS</a:t>
            </a:r>
            <a:endParaRPr lang="es-ES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MAGRE DE PATO MARINADO CON CITRICOS Y ESPECIAS A LAS  BRASAS</a:t>
            </a:r>
            <a:endParaRPr lang="es-ES" sz="20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s-ES" sz="900" b="1" dirty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CHULETON EXTRA DE VACA </a:t>
            </a: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</a:t>
            </a: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MADURA  TRES SEMANAS </a:t>
            </a: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A </a:t>
            </a: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LA PARRILLA</a:t>
            </a:r>
          </a:p>
          <a:p>
            <a:pPr lvl="0" algn="ctr">
              <a:spcBef>
                <a:spcPct val="0"/>
              </a:spcBef>
              <a:defRPr/>
            </a:pPr>
            <a:endParaRPr lang="es-ES" sz="9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 SOLOMILLO IBERICO A LAS  ASCUAS DE CARBON CON  CREME DE BOLETUS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LOMO DE RAPE HORNEADO AL CAVA CON ALMEJAS CORAL DEL PACIFICO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2000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CAZUELA DE SUPREMAS DE MERLUZA EN SALSA DE  TRIGUEROS Y MEJLLON</a:t>
            </a:r>
            <a:endParaRPr lang="es-ES" sz="20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s-ES" sz="900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0" y="6177136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POSTRE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PASTEL DE NIEVE Y CHOCOLATE</a:t>
            </a:r>
            <a:endParaRPr lang="es-ES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s-ES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CAVA Y CAFÉ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RIOJA </a:t>
            </a: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CRIANZA Y BLANCO RUEDA, AGUA</a:t>
            </a:r>
          </a:p>
          <a:p>
            <a:pPr lvl="0" algn="ctr">
              <a:spcBef>
                <a:spcPct val="0"/>
              </a:spcBef>
              <a:defRPr/>
            </a:pPr>
            <a:endParaRPr lang="es-ES" b="1" dirty="0" smtClean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DE MADRUGADA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CHOCOLATE </a:t>
            </a:r>
            <a:r>
              <a:rPr lang="es-ES" b="1" dirty="0" smtClean="0">
                <a:latin typeface="Microsoft Himalaya" pitchFamily="2" charset="0"/>
                <a:ea typeface="Microsoft Himalaya" pitchFamily="2" charset="0"/>
                <a:cs typeface="Microsoft Himalaya" pitchFamily="2" charset="0"/>
              </a:rPr>
              <a:t>CON ROSCON DE REYES</a:t>
            </a:r>
            <a:endParaRPr lang="es-ES" b="1" dirty="0">
              <a:latin typeface="Microsoft Himalaya" pitchFamily="2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700808" y="8674894"/>
            <a:ext cx="3429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S" sz="3600" b="1" dirty="0" smtClean="0"/>
              <a:t>65,00</a:t>
            </a:r>
            <a:r>
              <a:rPr lang="es-ES" sz="3600" b="1" dirty="0"/>
              <a:t>€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sz="1200" b="1" dirty="0"/>
              <a:t>(</a:t>
            </a:r>
            <a:r>
              <a:rPr lang="es-ES" sz="1200" b="1" dirty="0" smtClean="0"/>
              <a:t>IVA  INCLUIDO)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ES" b="1" dirty="0" smtClean="0"/>
              <a:t>1º COPA INCLUIDA</a:t>
            </a:r>
            <a:endParaRPr lang="es-ES" b="1" dirty="0"/>
          </a:p>
        </p:txBody>
      </p:sp>
      <p:pic>
        <p:nvPicPr>
          <p:cNvPr id="17" name="Picture 2" descr="Fondo PPT de los 3 reyes Mag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085184" y="6105128"/>
            <a:ext cx="1440160" cy="1368152"/>
          </a:xfrm>
          <a:prstGeom prst="rect">
            <a:avLst/>
          </a:prstGeom>
          <a:noFill/>
          <a:effectLst>
            <a:softEdge rad="127000"/>
          </a:effectLst>
          <a:scene3d>
            <a:camera prst="perspectiveContrastingLeftFacing"/>
            <a:lightRig rig="threePt" dir="t"/>
          </a:scene3d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5184" y="8398000"/>
            <a:ext cx="1152128" cy="1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332656" y="8121351"/>
            <a:ext cx="16561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es-ES" sz="10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986623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425</TotalTime>
  <Words>153</Words>
  <Application>Microsoft Office PowerPoint</Application>
  <PresentationFormat>A4 (210 x 297 mm)</PresentationFormat>
  <Paragraphs>31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 Corte</dc:creator>
  <cp:lastModifiedBy>www.intercambiosvirtuales.org</cp:lastModifiedBy>
  <cp:revision>24</cp:revision>
  <dcterms:created xsi:type="dcterms:W3CDTF">2013-12-11T17:34:48Z</dcterms:created>
  <dcterms:modified xsi:type="dcterms:W3CDTF">2023-11-22T11:05:50Z</dcterms:modified>
</cp:coreProperties>
</file>