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6858000" cy="9906000" type="A4"/>
  <p:notesSz cx="6815138" cy="99314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8" d="100"/>
          <a:sy n="98" d="100"/>
        </p:scale>
        <p:origin x="-1200" y="-150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2796" y="-108"/>
      </p:cViewPr>
      <p:guideLst>
        <p:guide orient="horz" pos="3129"/>
        <p:guide pos="214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53226" cy="496569"/>
          </a:xfrm>
          <a:prstGeom prst="rect">
            <a:avLst/>
          </a:prstGeom>
        </p:spPr>
        <p:txBody>
          <a:bodyPr vert="horz" lIns="91428" tIns="45716" rIns="91428" bIns="45716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60335" y="2"/>
            <a:ext cx="2953226" cy="496569"/>
          </a:xfrm>
          <a:prstGeom prst="rect">
            <a:avLst/>
          </a:prstGeom>
        </p:spPr>
        <p:txBody>
          <a:bodyPr vert="horz" lIns="91428" tIns="45716" rIns="91428" bIns="45716" rtlCol="0"/>
          <a:lstStyle>
            <a:lvl1pPr algn="r">
              <a:defRPr sz="1200"/>
            </a:lvl1pPr>
          </a:lstStyle>
          <a:p>
            <a:fld id="{D2A43250-AAFC-4FC0-AF10-DF2667A77181}" type="datetimeFigureOut">
              <a:rPr lang="es-ES" smtClean="0"/>
              <a:pPr/>
              <a:t>22/11/2023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119313" y="746125"/>
            <a:ext cx="2576512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8" tIns="45716" rIns="91428" bIns="45716" rtlCol="0" anchor="ctr"/>
          <a:lstStyle/>
          <a:p>
            <a:endParaRPr lang="es-E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1515" y="4717417"/>
            <a:ext cx="5452110" cy="4469131"/>
          </a:xfrm>
          <a:prstGeom prst="rect">
            <a:avLst/>
          </a:prstGeom>
        </p:spPr>
        <p:txBody>
          <a:bodyPr vert="horz" lIns="91428" tIns="45716" rIns="91428" bIns="45716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2" y="9433109"/>
            <a:ext cx="2953226" cy="496569"/>
          </a:xfrm>
          <a:prstGeom prst="rect">
            <a:avLst/>
          </a:prstGeom>
        </p:spPr>
        <p:txBody>
          <a:bodyPr vert="horz" lIns="91428" tIns="45716" rIns="91428" bIns="45716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60335" y="9433109"/>
            <a:ext cx="2953226" cy="496569"/>
          </a:xfrm>
          <a:prstGeom prst="rect">
            <a:avLst/>
          </a:prstGeom>
        </p:spPr>
        <p:txBody>
          <a:bodyPr vert="horz" lIns="91428" tIns="45716" rIns="91428" bIns="45716" rtlCol="0" anchor="b"/>
          <a:lstStyle>
            <a:lvl1pPr algn="r">
              <a:defRPr sz="1200"/>
            </a:lvl1pPr>
          </a:lstStyle>
          <a:p>
            <a:fld id="{E400DE46-67A5-4BF1-BEEA-244DD33E117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2119313" y="746125"/>
            <a:ext cx="2576512" cy="3722688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00DE46-67A5-4BF1-BEEA-244DD33E1178}" type="slidenum">
              <a:rPr lang="es-ES" smtClean="0"/>
              <a:pPr/>
              <a:t>1</a:t>
            </a:fld>
            <a:endParaRPr lang="es-E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5C1D7-D088-4A58-BC13-B176327D221F}" type="datetimeFigureOut">
              <a:rPr lang="es-ES" smtClean="0"/>
              <a:pPr/>
              <a:t>22/11/2023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AB9BF-E1FA-453B-8693-2BEEF6999B6B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5C1D7-D088-4A58-BC13-B176327D221F}" type="datetimeFigureOut">
              <a:rPr lang="es-ES" smtClean="0"/>
              <a:pPr/>
              <a:t>22/11/2023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AB9BF-E1FA-453B-8693-2BEEF6999B6B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2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5C1D7-D088-4A58-BC13-B176327D221F}" type="datetimeFigureOut">
              <a:rPr lang="es-ES" smtClean="0"/>
              <a:pPr/>
              <a:t>22/11/2023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AB9BF-E1FA-453B-8693-2BEEF6999B6B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5C1D7-D088-4A58-BC13-B176327D221F}" type="datetimeFigureOut">
              <a:rPr lang="es-ES" smtClean="0"/>
              <a:pPr/>
              <a:t>22/11/2023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AB9BF-E1FA-453B-8693-2BEEF6999B6B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5C1D7-D088-4A58-BC13-B176327D221F}" type="datetimeFigureOut">
              <a:rPr lang="es-ES" smtClean="0"/>
              <a:pPr/>
              <a:t>22/11/2023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AB9BF-E1FA-453B-8693-2BEEF6999B6B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5C1D7-D088-4A58-BC13-B176327D221F}" type="datetimeFigureOut">
              <a:rPr lang="es-ES" smtClean="0"/>
              <a:pPr/>
              <a:t>22/11/2023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AB9BF-E1FA-453B-8693-2BEEF6999B6B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5C1D7-D088-4A58-BC13-B176327D221F}" type="datetimeFigureOut">
              <a:rPr lang="es-ES" smtClean="0"/>
              <a:pPr/>
              <a:t>22/11/2023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AB9BF-E1FA-453B-8693-2BEEF6999B6B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5C1D7-D088-4A58-BC13-B176327D221F}" type="datetimeFigureOut">
              <a:rPr lang="es-ES" smtClean="0"/>
              <a:pPr/>
              <a:t>22/11/2023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AB9BF-E1FA-453B-8693-2BEEF6999B6B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5C1D7-D088-4A58-BC13-B176327D221F}" type="datetimeFigureOut">
              <a:rPr lang="es-ES" smtClean="0"/>
              <a:pPr/>
              <a:t>22/11/2023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AB9BF-E1FA-453B-8693-2BEEF6999B6B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5C1D7-D088-4A58-BC13-B176327D221F}" type="datetimeFigureOut">
              <a:rPr lang="es-ES" smtClean="0"/>
              <a:pPr/>
              <a:t>22/11/2023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AB9BF-E1FA-453B-8693-2BEEF6999B6B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5C1D7-D088-4A58-BC13-B176327D221F}" type="datetimeFigureOut">
              <a:rPr lang="es-ES" smtClean="0"/>
              <a:pPr/>
              <a:t>22/11/2023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AB9BF-E1FA-453B-8693-2BEEF6999B6B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5C1D7-D088-4A58-BC13-B176327D221F}" type="datetimeFigureOut">
              <a:rPr lang="es-ES" smtClean="0"/>
              <a:pPr/>
              <a:t>22/11/2023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7AB9BF-E1FA-453B-8693-2BEEF6999B6B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9638" y="0"/>
            <a:ext cx="6867638" cy="990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" name="Picture 1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2656" y="6825208"/>
            <a:ext cx="1152128" cy="1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0" y="0"/>
            <a:ext cx="6858000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pee" pitchFamily="2" charset="0"/>
              </a:rPr>
              <a:t>NOCHE DE REYES</a:t>
            </a:r>
          </a:p>
          <a:p>
            <a:pPr algn="ctr"/>
            <a:r>
              <a:rPr lang="en-US" sz="24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pee" pitchFamily="2" charset="0"/>
              </a:rPr>
              <a:t>BAILE CON ORQUESTA Y COTILLON</a:t>
            </a:r>
            <a:endParaRPr lang="en-US" sz="2400" b="1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pee" pitchFamily="2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0" y="1064568"/>
            <a:ext cx="68580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s-ES" sz="2000" b="1" dirty="0" smtClean="0"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ENTRANTES DEGUSTACION</a:t>
            </a:r>
            <a:endParaRPr lang="es-ES" sz="2000" b="1" dirty="0">
              <a:latin typeface="Microsoft Himalaya" pitchFamily="2" charset="0"/>
              <a:ea typeface="Microsoft Himalaya" pitchFamily="2" charset="0"/>
              <a:cs typeface="Microsoft Himalaya" pitchFamily="2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s-ES" sz="900" b="1" dirty="0" smtClean="0"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(A COMPARTIR)</a:t>
            </a:r>
          </a:p>
          <a:p>
            <a:pPr lvl="0" algn="ctr">
              <a:spcBef>
                <a:spcPct val="0"/>
              </a:spcBef>
              <a:defRPr/>
            </a:pPr>
            <a:endParaRPr lang="es-ES" sz="900" b="1" dirty="0" smtClean="0">
              <a:latin typeface="Microsoft Himalaya" pitchFamily="2" charset="0"/>
              <a:ea typeface="Microsoft Himalaya" pitchFamily="2" charset="0"/>
              <a:cs typeface="Microsoft Himalaya" pitchFamily="2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s-ES" sz="2000" b="1" dirty="0" smtClean="0"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SURTIDO DE IBERICOS DE LA DEHESA DE CUMBRES MAYORES (HUELVA)</a:t>
            </a:r>
            <a:endParaRPr lang="es-ES" sz="2000" b="1" dirty="0" smtClean="0">
              <a:latin typeface="Microsoft Himalaya" pitchFamily="2" charset="0"/>
              <a:ea typeface="Microsoft Himalaya" pitchFamily="2" charset="0"/>
              <a:cs typeface="Microsoft Himalaya" pitchFamily="2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s-ES" sz="2000" b="1" dirty="0" smtClean="0"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TARRINA DE FOIE DE PATO CON QUESO CREMA CURADO Y PERLAS DE ALMENDRAS TOSTADAS</a:t>
            </a:r>
          </a:p>
          <a:p>
            <a:pPr lvl="0" algn="ctr">
              <a:spcBef>
                <a:spcPct val="0"/>
              </a:spcBef>
              <a:defRPr/>
            </a:pPr>
            <a:r>
              <a:rPr lang="es-ES" sz="2000" b="1" dirty="0" smtClean="0"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MARISCADA LA CORTE  AL CENTRO ;LANGOSTINOS,GAMBAS,CIGALA Y NECORA </a:t>
            </a:r>
          </a:p>
          <a:p>
            <a:pPr lvl="0" algn="ctr">
              <a:spcBef>
                <a:spcPct val="0"/>
              </a:spcBef>
              <a:defRPr/>
            </a:pPr>
            <a:endParaRPr lang="es-ES" sz="1400" b="1" dirty="0" smtClean="0">
              <a:latin typeface="Microsoft Himalaya" pitchFamily="2" charset="0"/>
              <a:ea typeface="Microsoft Himalaya" pitchFamily="2" charset="0"/>
              <a:cs typeface="Microsoft Himalaya" pitchFamily="2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0" y="2504728"/>
            <a:ext cx="6858000" cy="37087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endParaRPr lang="es-ES" sz="2400" b="1" dirty="0" smtClean="0">
              <a:latin typeface="Monotype Corsiva" pitchFamily="66" charset="0"/>
            </a:endParaRPr>
          </a:p>
          <a:p>
            <a:pPr lvl="0" algn="ctr">
              <a:spcBef>
                <a:spcPct val="0"/>
              </a:spcBef>
              <a:defRPr/>
            </a:pPr>
            <a:endParaRPr lang="es-ES" sz="2400" b="1" dirty="0" smtClean="0">
              <a:latin typeface="Microsoft Himalaya" pitchFamily="2" charset="0"/>
              <a:ea typeface="Microsoft Himalaya" pitchFamily="2" charset="0"/>
              <a:cs typeface="Microsoft Himalaya" pitchFamily="2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s-ES" sz="2400" b="1" dirty="0" smtClean="0"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SEGUNDO </a:t>
            </a:r>
            <a:r>
              <a:rPr lang="es-ES" sz="2400" b="1" dirty="0"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A ELEGIR</a:t>
            </a:r>
          </a:p>
          <a:p>
            <a:pPr lvl="0" algn="ctr">
              <a:spcBef>
                <a:spcPct val="0"/>
              </a:spcBef>
              <a:defRPr/>
            </a:pPr>
            <a:r>
              <a:rPr lang="es-ES" b="1" dirty="0" smtClean="0"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PIERNA DE CABRITO ASADA A BAJA TEMPERATURA CON PANADERAS Y TURRON DE CASTAÑAS</a:t>
            </a:r>
            <a:endParaRPr lang="es-ES" b="1" dirty="0" smtClean="0">
              <a:latin typeface="Microsoft Himalaya" pitchFamily="2" charset="0"/>
              <a:ea typeface="Microsoft Himalaya" pitchFamily="2" charset="0"/>
              <a:cs typeface="Microsoft Himalaya" pitchFamily="2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s-ES" sz="2000" b="1" dirty="0" smtClean="0"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MAGRE DE PATO MARINADO CON CITRICOS Y ESPECIAS A LAS  BRASAS</a:t>
            </a:r>
            <a:endParaRPr lang="es-ES" sz="2000" b="1" dirty="0" smtClean="0">
              <a:latin typeface="Microsoft Himalaya" pitchFamily="2" charset="0"/>
              <a:ea typeface="Microsoft Himalaya" pitchFamily="2" charset="0"/>
              <a:cs typeface="Microsoft Himalaya" pitchFamily="2" charset="0"/>
            </a:endParaRPr>
          </a:p>
          <a:p>
            <a:pPr lvl="0" algn="ctr">
              <a:spcBef>
                <a:spcPct val="0"/>
              </a:spcBef>
              <a:defRPr/>
            </a:pPr>
            <a:endParaRPr lang="es-ES" sz="900" b="1" dirty="0">
              <a:latin typeface="Microsoft Himalaya" pitchFamily="2" charset="0"/>
              <a:ea typeface="Microsoft Himalaya" pitchFamily="2" charset="0"/>
              <a:cs typeface="Microsoft Himalaya" pitchFamily="2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s-ES" sz="2000" b="1" dirty="0" smtClean="0"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CHULETON EXTRA DE VACA </a:t>
            </a:r>
            <a:r>
              <a:rPr lang="es-ES" sz="2000" b="1" dirty="0" smtClean="0"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 </a:t>
            </a:r>
            <a:r>
              <a:rPr lang="es-ES" sz="2000" b="1" dirty="0" smtClean="0"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MADURA  TRES SEMANAS </a:t>
            </a:r>
            <a:r>
              <a:rPr lang="es-ES" sz="2000" b="1" dirty="0" smtClean="0"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A </a:t>
            </a:r>
            <a:r>
              <a:rPr lang="es-ES" sz="2000" b="1" dirty="0" smtClean="0"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LA PARRILLA</a:t>
            </a:r>
          </a:p>
          <a:p>
            <a:pPr lvl="0" algn="ctr">
              <a:spcBef>
                <a:spcPct val="0"/>
              </a:spcBef>
              <a:defRPr/>
            </a:pPr>
            <a:endParaRPr lang="es-ES" sz="900" b="1" dirty="0" smtClean="0">
              <a:latin typeface="Microsoft Himalaya" pitchFamily="2" charset="0"/>
              <a:ea typeface="Microsoft Himalaya" pitchFamily="2" charset="0"/>
              <a:cs typeface="Microsoft Himalaya" pitchFamily="2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s-ES" sz="2000" b="1" dirty="0" smtClean="0"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 SOLOMILLO IBERICO A LAS  ASCUAS DE CARBON CON  CREME DE BOLETUS</a:t>
            </a:r>
          </a:p>
          <a:p>
            <a:pPr lvl="0" algn="ctr">
              <a:spcBef>
                <a:spcPct val="0"/>
              </a:spcBef>
              <a:defRPr/>
            </a:pPr>
            <a:r>
              <a:rPr lang="es-ES" sz="2000" b="1" dirty="0" smtClean="0"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LOMO DE RAPE HORNEADO AL CAVA CON ALMEJAS CORAL DEL PACIFICO </a:t>
            </a:r>
          </a:p>
          <a:p>
            <a:pPr lvl="0" algn="ctr">
              <a:spcBef>
                <a:spcPct val="0"/>
              </a:spcBef>
              <a:defRPr/>
            </a:pPr>
            <a:r>
              <a:rPr lang="es-ES" sz="2000" b="1" dirty="0" smtClean="0"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CAZUELA DE SUPREMAS DE MERLUZA EN SALSA DE  TRIGUEROS Y MEJLLON</a:t>
            </a:r>
            <a:endParaRPr lang="es-ES" sz="2000" b="1" dirty="0" smtClean="0">
              <a:latin typeface="Microsoft Himalaya" pitchFamily="2" charset="0"/>
              <a:ea typeface="Microsoft Himalaya" pitchFamily="2" charset="0"/>
              <a:cs typeface="Microsoft Himalaya" pitchFamily="2" charset="0"/>
            </a:endParaRPr>
          </a:p>
          <a:p>
            <a:pPr lvl="0" algn="ctr">
              <a:spcBef>
                <a:spcPct val="0"/>
              </a:spcBef>
              <a:defRPr/>
            </a:pPr>
            <a:endParaRPr lang="es-ES" sz="900" b="1" dirty="0" smtClean="0">
              <a:latin typeface="Microsoft Himalaya" pitchFamily="2" charset="0"/>
              <a:ea typeface="Microsoft Himalaya" pitchFamily="2" charset="0"/>
              <a:cs typeface="Microsoft Himalaya" pitchFamily="2" charset="0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0" y="6177136"/>
            <a:ext cx="6858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s-ES" b="1" dirty="0" smtClean="0"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POSTRE</a:t>
            </a:r>
          </a:p>
          <a:p>
            <a:pPr lvl="0" algn="ctr">
              <a:spcBef>
                <a:spcPct val="0"/>
              </a:spcBef>
              <a:defRPr/>
            </a:pPr>
            <a:r>
              <a:rPr lang="es-ES" b="1" dirty="0" smtClean="0"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PASTEL DE NIEVE Y CHOCOLATE</a:t>
            </a:r>
            <a:endParaRPr lang="es-ES" b="1" dirty="0" smtClean="0">
              <a:latin typeface="Microsoft Himalaya" pitchFamily="2" charset="0"/>
              <a:ea typeface="Microsoft Himalaya" pitchFamily="2" charset="0"/>
              <a:cs typeface="Microsoft Himalaya" pitchFamily="2" charset="0"/>
            </a:endParaRPr>
          </a:p>
          <a:p>
            <a:pPr lvl="0" algn="ctr">
              <a:spcBef>
                <a:spcPct val="0"/>
              </a:spcBef>
              <a:defRPr/>
            </a:pPr>
            <a:endParaRPr lang="es-ES" b="1" dirty="0" smtClean="0">
              <a:latin typeface="Microsoft Himalaya" pitchFamily="2" charset="0"/>
              <a:ea typeface="Microsoft Himalaya" pitchFamily="2" charset="0"/>
              <a:cs typeface="Microsoft Himalaya" pitchFamily="2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s-ES" b="1" dirty="0" smtClean="0"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CAVA Y CAFÉ</a:t>
            </a:r>
          </a:p>
          <a:p>
            <a:pPr lvl="0" algn="ctr">
              <a:spcBef>
                <a:spcPct val="0"/>
              </a:spcBef>
              <a:defRPr/>
            </a:pPr>
            <a:r>
              <a:rPr lang="es-ES" b="1" dirty="0" smtClean="0"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RIOJA </a:t>
            </a:r>
            <a:r>
              <a:rPr lang="es-ES" b="1" dirty="0" smtClean="0"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CRIANZA Y BLANCO RUEDA, AGUA</a:t>
            </a:r>
          </a:p>
          <a:p>
            <a:pPr lvl="0" algn="ctr">
              <a:spcBef>
                <a:spcPct val="0"/>
              </a:spcBef>
              <a:defRPr/>
            </a:pPr>
            <a:endParaRPr lang="es-ES" b="1" dirty="0" smtClean="0">
              <a:latin typeface="Microsoft Himalaya" pitchFamily="2" charset="0"/>
              <a:ea typeface="Microsoft Himalaya" pitchFamily="2" charset="0"/>
              <a:cs typeface="Microsoft Himalaya" pitchFamily="2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s-ES" b="1" dirty="0" smtClean="0"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DE MADRUGADA</a:t>
            </a:r>
          </a:p>
          <a:p>
            <a:pPr lvl="0" algn="ctr">
              <a:spcBef>
                <a:spcPct val="0"/>
              </a:spcBef>
              <a:defRPr/>
            </a:pPr>
            <a:r>
              <a:rPr lang="es-ES" b="1" dirty="0" smtClean="0"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CHOCOLATE </a:t>
            </a:r>
            <a:r>
              <a:rPr lang="es-ES" b="1" dirty="0" smtClean="0"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CON ROSCON DE REYES</a:t>
            </a:r>
            <a:endParaRPr lang="es-ES" b="1" dirty="0">
              <a:latin typeface="Microsoft Himalaya" pitchFamily="2" charset="0"/>
              <a:ea typeface="Microsoft Himalaya" pitchFamily="2" charset="0"/>
              <a:cs typeface="Microsoft Himalaya" pitchFamily="2" charset="0"/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1700808" y="8674894"/>
            <a:ext cx="3429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s-ES" sz="3600" b="1" dirty="0" smtClean="0"/>
              <a:t>65,00</a:t>
            </a:r>
            <a:r>
              <a:rPr lang="es-ES" sz="3600" b="1" dirty="0"/>
              <a:t>€</a:t>
            </a:r>
          </a:p>
          <a:p>
            <a:pPr lvl="0" algn="ctr">
              <a:spcBef>
                <a:spcPct val="0"/>
              </a:spcBef>
              <a:defRPr/>
            </a:pPr>
            <a:r>
              <a:rPr lang="es-ES" sz="1200" b="1" dirty="0"/>
              <a:t>(</a:t>
            </a:r>
            <a:r>
              <a:rPr lang="es-ES" sz="1200" b="1" dirty="0" smtClean="0"/>
              <a:t>IVA  INCLUIDO)</a:t>
            </a:r>
          </a:p>
          <a:p>
            <a:pPr lvl="0" algn="ctr">
              <a:spcBef>
                <a:spcPct val="0"/>
              </a:spcBef>
              <a:defRPr/>
            </a:pPr>
            <a:r>
              <a:rPr lang="es-ES" b="1" dirty="0" smtClean="0"/>
              <a:t>1º COPA INCLUIDA</a:t>
            </a:r>
            <a:endParaRPr lang="es-ES" b="1" dirty="0"/>
          </a:p>
        </p:txBody>
      </p:sp>
      <p:pic>
        <p:nvPicPr>
          <p:cNvPr id="17" name="Picture 2" descr="Fondo PPT de los 3 reyes Magos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flipH="1">
            <a:off x="5085184" y="6105128"/>
            <a:ext cx="1440160" cy="1368152"/>
          </a:xfrm>
          <a:prstGeom prst="rect">
            <a:avLst/>
          </a:prstGeom>
          <a:noFill/>
          <a:effectLst>
            <a:softEdge rad="127000"/>
          </a:effectLst>
          <a:scene3d>
            <a:camera prst="perspectiveContrastingLeftFacing"/>
            <a:lightRig rig="threePt" dir="t"/>
          </a:scene3d>
        </p:spPr>
      </p:pic>
      <p:pic>
        <p:nvPicPr>
          <p:cNvPr id="14" name="Picture 1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85184" y="8398000"/>
            <a:ext cx="1152128" cy="1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14 Rectángulo"/>
          <p:cNvSpPr/>
          <p:nvPr/>
        </p:nvSpPr>
        <p:spPr>
          <a:xfrm>
            <a:off x="332656" y="8121351"/>
            <a:ext cx="165618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endParaRPr lang="es-ES" sz="1000" b="1" u="sng" dirty="0" smtClean="0"/>
          </a:p>
        </p:txBody>
      </p:sp>
    </p:spTree>
    <p:extLst>
      <p:ext uri="{BB962C8B-B14F-4D97-AF65-F5344CB8AC3E}">
        <p14:creationId xmlns:p14="http://schemas.microsoft.com/office/powerpoint/2010/main" xmlns="" val="19866238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425</TotalTime>
  <Words>153</Words>
  <Application>Microsoft Office PowerPoint</Application>
  <PresentationFormat>A4 (210 x 297 mm)</PresentationFormat>
  <Paragraphs>31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La Corte</dc:creator>
  <cp:lastModifiedBy>www.intercambiosvirtuales.org</cp:lastModifiedBy>
  <cp:revision>24</cp:revision>
  <dcterms:created xsi:type="dcterms:W3CDTF">2013-12-11T17:34:48Z</dcterms:created>
  <dcterms:modified xsi:type="dcterms:W3CDTF">2023-11-22T11:05:50Z</dcterms:modified>
</cp:coreProperties>
</file>